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849" r:id="rId5"/>
  </p:sldMasterIdLst>
  <p:notesMasterIdLst>
    <p:notesMasterId r:id="rId21"/>
  </p:notesMasterIdLst>
  <p:sldIdLst>
    <p:sldId id="257" r:id="rId6"/>
    <p:sldId id="256" r:id="rId7"/>
    <p:sldId id="292" r:id="rId8"/>
    <p:sldId id="279" r:id="rId9"/>
    <p:sldId id="282" r:id="rId10"/>
    <p:sldId id="288" r:id="rId11"/>
    <p:sldId id="283" r:id="rId12"/>
    <p:sldId id="289" r:id="rId13"/>
    <p:sldId id="286" r:id="rId14"/>
    <p:sldId id="290" r:id="rId15"/>
    <p:sldId id="278" r:id="rId16"/>
    <p:sldId id="291" r:id="rId17"/>
    <p:sldId id="275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5CB33C4-E49F-44EF-A442-53406EED2FE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8BA97D-51FE-47FE-8EC3-B48F82B6E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93BDD0-BBA3-4313-8BF4-E6757B243AF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B8432E-4E00-48B3-BD97-A7F0A0C7402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33E595-7AA4-4214-B459-1F555F841B1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EC72EA-1500-4BF7-9FD1-FCDBD9365D8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095B5F-BFD3-4F40-B956-0F54852FA182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A3B519-0FE2-4D31-8243-F98FEAE620B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525BAA-BECC-4242-9226-67630A8FD6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9E1783-4BD9-40BE-AE11-4CB5D77E1F2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4A0CFC-1DEA-47BD-8B48-4E800447025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EB87C2-61C3-403F-81CE-C3F60534F95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95A73E-F4E0-4941-B073-44CD94FAEA6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DF58EC-5B7C-4E89-BF99-488BC80AED3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EE2F48-96CF-469C-94ED-086B69CC35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3A707-0FD1-409B-A681-B2B0300E5E7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D10F2-5DBF-477F-B046-0368AFB4A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85D58-72EA-4C11-95A1-E15F9D8AF3B7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5D43A-9CA2-4B5A-80A7-8BAE51FBD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EF34D-3AB1-4973-8447-D97A0E80B8A6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93576-8B74-44E3-9C9C-26F39A154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C1F0C-D48E-408F-8713-8962588B2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66D53-C1D7-4897-A159-06442FA15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0E4E1-94F8-41A2-ACB1-07795848F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BB0FB-76BC-4B23-9A3A-99B20E51D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87ABC-CDB6-44CD-9B44-D0F8C454D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9E8CF-054C-4E93-9DF9-BC13C2E39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21DE5-2BE3-4552-B585-A1F53F338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9C33D-D396-4AE5-A292-7F63DBF8A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08C0E-548E-4041-BAC1-E6151424079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B9594-BAE8-41E2-8E86-7C57E5459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9C176-9A46-47DA-9B51-344CDF199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97C0C-D05A-4196-834F-C6654BEAC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533400"/>
            <a:ext cx="21717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362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0ED2A-802B-4569-ABD3-DA538F9D9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11A5E-5FDD-4A7A-8F9F-D37A13B22FAE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576A-213F-4342-AA2B-B9F9C3878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FDB27-6374-4512-B851-09B2A363865E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A897D-5018-4F86-BB42-6D40FE511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B6ECF-99A4-494D-ACEB-5BE67DBB9E75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52EFE-6E08-4595-91F5-FA50C464F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63586-65C0-403B-B774-137F6C32D2A2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9AECE-2080-4FA7-81AC-D042FE4F3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31E02-30C5-4ADA-939D-60296F2312ED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25DE-04BC-46D2-B555-5485022C1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0360A-1CE5-48E3-8F0D-414B34DF410C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D49B-5951-49A0-9CC4-6D65BB97F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93513-5A72-4416-9B3B-B8033CEEFA9E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1D168-0989-43D5-966F-7EB0BC0FB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8BDBB-9637-4FBD-987C-990B7A4583E7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1EF4F-451C-4CE2-8AC5-55FB0A69D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F6E33-BE3B-45E2-844D-E7CCBE88B83B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40B60-D609-45F1-A1D8-B6AB46A82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92D09-9796-4A8D-8A41-9796CDF37DB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222A2-1FBB-488C-827A-D2C29DF18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64D6-CE58-4D5A-A87C-CA75094D2D5A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8E3F3-C410-4F74-B673-8DA31DA47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21145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91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85159-2A8D-45E0-94FC-A546AA286AA3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F2ABE-8965-4459-BB16-BBB4BD910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0CDDC-24E1-48B2-AD3E-AE7341853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6884-6190-4861-A334-E71E28F26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477C5-487B-4A8C-9A8C-40E8E4030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72921-6B50-49AE-B588-C493CBC38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AAE6C-86E6-4458-B049-2C7B6512D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28D6A-9962-4626-9458-D32305519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F3E85-B16A-4F23-B835-A548796BFB27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6DAA0-57C8-4DE5-8358-70827DF8F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55425-C2CC-4F4F-83BC-5786A9A6C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20F7F-47EB-4084-B882-50ED3AAE0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312BB-C3B0-4517-9842-42E9F1C96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0393F-C21E-4D9C-A8C1-043EF78F5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DFF99-23A9-4397-85B5-F1EB6A3F8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1E2B3-3FAC-4EFA-95D8-00316E5DBF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8D596-3DCF-45E8-9DF7-CF5C9444C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F9A6D-FB11-410D-AA07-DFDFCDF18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4E945-177A-4133-95BF-F7FF82866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DD13D-5CEE-4E66-A887-61A5697447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15C47-2C7A-4419-82B3-83108F04B87D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13F31-5B2D-4004-A29D-4F7D2CC23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1F8CC-77AF-4663-B2B3-211FC46B9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DA918-BE4B-4089-ACB5-A9DB29F11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F0F5D-E202-473C-9FAA-F3C5D63EC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2F5A3-48CF-4C2D-87A3-8202A0323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E0B6E-6D65-4AB6-8EA8-B27E8A503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568D-78CC-4738-BBCF-689C98043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5DBC6-F3FC-4F01-AE7C-85CC04CFFE1B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7081A-A2E2-4A1C-8BE1-3A167837F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BC799-0F25-4192-A7CB-03FF0E9194AA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335F2-6CD5-4C64-AEFE-D607E5781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61D03-ADA6-4EFA-9514-B852DD82DD22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6F1C9-D113-49A1-AEDF-EF60AD563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7DC14-3719-48D0-BB00-375BA95B73AA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3129E-0197-492D-A974-9FC80E55A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4D95128-59CF-4302-80A5-451DB43CBAAD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12EFCF49-5E16-4217-ACA7-9F533F7BC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8ABE2DF-3F47-4C57-AAFC-39083B8E1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778E102-7825-4424-B24B-B813E73CA197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67A5592A-A6E4-4743-BE89-8FF175C64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924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83981BE-A12B-4BEB-8ADB-1DE4922E3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12" descr="078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A86B5D-5785-404A-9643-DE83D8FB1E5F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42D4A5-977A-47A5-8E8A-75456CC8F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text=%D0%BA%D0%B0%D1%80%D1%82%D0%B8%D0%BD%D0%BA%D0%B8%20%D1%89%D1%91%D1%82%D0%BA%D0%B8%20%D0%B4%D0%BB%D1%8F%20%D0%BE%D0%B4%D0%B5%D0%B6%D0%B4%D1%8B&amp;rpt=simage&amp;p=4&amp;img_url=www.gto-nsk.ru/images/big/130039-60x60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%D0%BA%D0%B0%D1%80%D1%82%D0%B8%D0%BD%D0%BA%D0%B8%20%D1%80%D1%8B%D0%B1%D1%8B%20%D1%89%D1%83%D0%BA%D0%B8&amp;rpt=simage&amp;p=11&amp;img_url=fishing-blog.my1.ru/pik_6838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%D0%BA%D0%B0%D1%80%D1%82%D0%B8%D0%BD%D0%BA%D0%B8%20%D1%80%D1%8B%D0%B1%D1%8B%20%D1%89%D1%83%D0%BA%D0%B8&amp;rpt=simage&amp;p=11&amp;img_url=fishing-blog.my1.ru/pik_6838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%D0%BA%D0%B0%D1%80%D1%82%D0%B8%D0%BD%D0%BA%D0%B8%20%D1%80%D1%8B%D0%B1%D1%8B%20%D1%89%D1%83%D0%BA%D0%B8&amp;rpt=simage&amp;p=11&amp;img_url=fishing-blog.my1.ru/pik_6838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text=%D0%BA%D0%B0%D1%80%D1%82%D0%B8%D0%BD%D0%BA%D0%B8%20%D1%89%D1%91%D1%82%D0%BA%D0%B8%20%D0%B4%D0%BB%D1%8F%20%D0%BE%D0%B4%D0%B5%D0%B6%D0%B4%D1%8B&amp;rpt=simage&amp;p=4&amp;img_url=www.gto-nsk.ru/images/big/130039-60x6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1785918" y="1124744"/>
            <a:ext cx="550072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Урок русского языка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14612" y="2276872"/>
            <a:ext cx="430566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1 класс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99792" y="3501008"/>
            <a:ext cx="565842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Письмо строчной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 буквы </a:t>
            </a:r>
            <a:r>
              <a:rPr lang="ru-RU" sz="4400" dirty="0" err="1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щ</a:t>
            </a:r>
            <a:endParaRPr lang="ru-RU" sz="4400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8199" name="Picture 6" descr="сов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3284538"/>
            <a:ext cx="2171700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341313" y="476250"/>
            <a:ext cx="8605837" cy="4392613"/>
            <a:chOff x="158" y="300"/>
            <a:chExt cx="5421" cy="2767"/>
          </a:xfrm>
        </p:grpSpPr>
        <p:sp>
          <p:nvSpPr>
            <p:cNvPr id="26659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60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61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8" descr="http://im3-tub-ru.yandex.net/i?id=362076506-24-72&amp;n=1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63" y="857250"/>
            <a:ext cx="378618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4213" y="4076700"/>
          <a:ext cx="1584176" cy="1512168"/>
        </p:xfrm>
        <a:graphic>
          <a:graphicData uri="http://schemas.openxmlformats.org/drawingml/2006/table">
            <a:tbl>
              <a:tblPr/>
              <a:tblGrid>
                <a:gridCol w="1584176"/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68538" y="4076700"/>
          <a:ext cx="1512168" cy="1512168"/>
        </p:xfrm>
        <a:graphic>
          <a:graphicData uri="http://schemas.openxmlformats.org/drawingml/2006/table">
            <a:tbl>
              <a:tblPr/>
              <a:tblGrid>
                <a:gridCol w="1512168"/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779838" y="4076700"/>
          <a:ext cx="1512168" cy="1512168"/>
        </p:xfrm>
        <a:graphic>
          <a:graphicData uri="http://schemas.openxmlformats.org/drawingml/2006/table">
            <a:tbl>
              <a:tblPr/>
              <a:tblGrid>
                <a:gridCol w="1512168"/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292725" y="4076700"/>
          <a:ext cx="1512168" cy="1512168"/>
        </p:xfrm>
        <a:graphic>
          <a:graphicData uri="http://schemas.openxmlformats.org/drawingml/2006/table">
            <a:tbl>
              <a:tblPr/>
              <a:tblGrid>
                <a:gridCol w="1512168"/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804025" y="4076700"/>
          <a:ext cx="1656184" cy="1512168"/>
        </p:xfrm>
        <a:graphic>
          <a:graphicData uri="http://schemas.openxmlformats.org/drawingml/2006/table">
            <a:tbl>
              <a:tblPr/>
              <a:tblGrid>
                <a:gridCol w="1656184"/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341313" y="476250"/>
            <a:ext cx="8605837" cy="4392613"/>
            <a:chOff x="158" y="300"/>
            <a:chExt cx="5421" cy="2767"/>
          </a:xfrm>
        </p:grpSpPr>
        <p:sp>
          <p:nvSpPr>
            <p:cNvPr id="27658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9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0" y="80010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800" b="1">
                <a:solidFill>
                  <a:srgbClr val="C00000"/>
                </a:solidFill>
                <a:latin typeface="Times New Roman" pitchFamily="18" charset="0"/>
                <a:cs typeface="Calibri" pitchFamily="34" charset="0"/>
              </a:rPr>
              <a:t>Работа в парах</a:t>
            </a:r>
            <a:endParaRPr lang="ru-RU" sz="480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148263" y="1844675"/>
            <a:ext cx="24479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/>
              <a:t>гол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76375" y="1844675"/>
            <a:ext cx="3349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/>
              <a:t>щу</a:t>
            </a:r>
            <a:endParaRPr lang="ru-RU" sz="960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331913" y="3244850"/>
            <a:ext cx="349408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/>
              <a:t>нок</a:t>
            </a:r>
            <a:endParaRPr lang="ru-RU" sz="960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292725" y="3213100"/>
            <a:ext cx="3095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/>
              <a:t>ка</a:t>
            </a:r>
            <a:endParaRPr lang="ru-RU" sz="960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563938" y="4437063"/>
            <a:ext cx="24479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/>
              <a:t>ще</a:t>
            </a:r>
            <a:endParaRPr lang="ru-RU" sz="9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341313" y="476250"/>
            <a:ext cx="8605837" cy="4392613"/>
            <a:chOff x="158" y="300"/>
            <a:chExt cx="5421" cy="2767"/>
          </a:xfrm>
        </p:grpSpPr>
        <p:sp>
          <p:nvSpPr>
            <p:cNvPr id="28679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0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1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7"/>
          <p:cNvSpPr>
            <a:spLocks noChangeArrowheads="1"/>
          </p:cNvSpPr>
          <p:nvPr/>
        </p:nvSpPr>
        <p:spPr bwMode="auto">
          <a:xfrm>
            <a:off x="0" y="80010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76375" y="1844675"/>
            <a:ext cx="6191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Спишите предложение</a:t>
            </a:r>
            <a:endParaRPr lang="ru-RU" sz="360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827088" y="3244850"/>
            <a:ext cx="7777162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Щенок играл на поляне.</a:t>
            </a:r>
            <a:endParaRPr lang="ru-RU" sz="50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42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28926" y="642918"/>
            <a:ext cx="3498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ИТОГ УРОКА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857364"/>
            <a:ext cx="7858180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Что нового узнали?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Чему учились?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Для чего?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Что помогло нам узнать новое?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Кто помог изучать новый материал?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42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143240" y="785794"/>
            <a:ext cx="421484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Рефлексия.</a:t>
            </a:r>
          </a:p>
        </p:txBody>
      </p:sp>
      <p:sp>
        <p:nvSpPr>
          <p:cNvPr id="30724" name="AutoShape 81"/>
          <p:cNvSpPr>
            <a:spLocks noChangeArrowheads="1"/>
          </p:cNvSpPr>
          <p:nvPr/>
        </p:nvSpPr>
        <p:spPr bwMode="auto">
          <a:xfrm>
            <a:off x="4071938" y="1643063"/>
            <a:ext cx="1643062" cy="1643062"/>
          </a:xfrm>
          <a:prstGeom prst="smileyFace">
            <a:avLst>
              <a:gd name="adj" fmla="val 4653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AutoShape 82"/>
          <p:cNvSpPr>
            <a:spLocks noChangeArrowheads="1"/>
          </p:cNvSpPr>
          <p:nvPr/>
        </p:nvSpPr>
        <p:spPr bwMode="auto">
          <a:xfrm>
            <a:off x="1500188" y="1571625"/>
            <a:ext cx="1714500" cy="1643063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AutoShape 80"/>
          <p:cNvSpPr>
            <a:spLocks noChangeArrowheads="1"/>
          </p:cNvSpPr>
          <p:nvPr/>
        </p:nvSpPr>
        <p:spPr bwMode="auto">
          <a:xfrm>
            <a:off x="6429375" y="1643063"/>
            <a:ext cx="1643063" cy="1571625"/>
          </a:xfrm>
          <a:prstGeom prst="smileyFace">
            <a:avLst>
              <a:gd name="adj" fmla="val -4653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27" name="Рисунок 6" descr="http://im6-tub-ru.yandex.net/i?id=261503869-10-72&amp;n=1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3933825"/>
            <a:ext cx="34925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42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714356"/>
            <a:ext cx="6214073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Прозвени-ка, дружок,</a:t>
            </a:r>
          </a:p>
          <a:p>
            <a:pPr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Голосистый звонок</a:t>
            </a:r>
          </a:p>
          <a:p>
            <a:pPr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Перемену ждут ребята,</a:t>
            </a:r>
          </a:p>
          <a:p>
            <a:pPr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Поиграть, попрыгать надо!</a:t>
            </a:r>
          </a:p>
        </p:txBody>
      </p:sp>
      <p:pic>
        <p:nvPicPr>
          <p:cNvPr id="31748" name="Picture 5" descr="CHLD453"/>
          <p:cNvPicPr>
            <a:picLocks noChangeAspect="1" noChangeArrowheads="1"/>
          </p:cNvPicPr>
          <p:nvPr/>
        </p:nvPicPr>
        <p:blipFill>
          <a:blip r:embed="rId4" cstate="print">
            <a:lum bright="18000" contrast="14000"/>
          </a:blip>
          <a:srcRect/>
          <a:stretch>
            <a:fillRect/>
          </a:stretch>
        </p:blipFill>
        <p:spPr bwMode="auto">
          <a:xfrm>
            <a:off x="6196013" y="3571875"/>
            <a:ext cx="2947987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4071942"/>
            <a:ext cx="64838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Спасибо за работу на уроке!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1772816"/>
            <a:ext cx="7429552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Вот уже звенит звонок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Собери же ты, дружок.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Аккуратно, по порядку,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Карандаш и тетрадку.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2910" y="1214422"/>
            <a:ext cx="350046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«Емеля»</a:t>
            </a:r>
            <a:endParaRPr lang="ru-RU" sz="4800" dirty="0">
              <a:latin typeface="+mn-lt"/>
              <a:cs typeface="+mn-cs"/>
            </a:endParaRPr>
          </a:p>
        </p:txBody>
      </p:sp>
      <p:pic>
        <p:nvPicPr>
          <p:cNvPr id="2053" name="Рисунок 4" descr="Емеля и щу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1663" y="928688"/>
            <a:ext cx="53594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88" y="1285875"/>
            <a:ext cx="4929187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5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341313" y="476250"/>
            <a:ext cx="8605837" cy="4392613"/>
            <a:chOff x="158" y="300"/>
            <a:chExt cx="5421" cy="2767"/>
          </a:xfrm>
        </p:grpSpPr>
        <p:sp>
          <p:nvSpPr>
            <p:cNvPr id="21512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7"/>
          <p:cNvSpPr>
            <a:spLocks noChangeArrowheads="1"/>
          </p:cNvSpPr>
          <p:nvPr/>
        </p:nvSpPr>
        <p:spPr bwMode="auto">
          <a:xfrm>
            <a:off x="2500313" y="714375"/>
            <a:ext cx="4643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B050"/>
                </a:solidFill>
              </a:rPr>
              <a:t>Звук </a:t>
            </a:r>
            <a:r>
              <a:rPr lang="en-US" sz="7200" b="1">
                <a:solidFill>
                  <a:srgbClr val="00B050"/>
                </a:solidFill>
              </a:rPr>
              <a:t>[</a:t>
            </a:r>
            <a:r>
              <a:rPr lang="ru-RU" sz="7200" b="1">
                <a:solidFill>
                  <a:srgbClr val="00B050"/>
                </a:solidFill>
              </a:rPr>
              <a:t>щ</a:t>
            </a:r>
            <a:r>
              <a:rPr lang="en-US" sz="7200" b="1">
                <a:solidFill>
                  <a:srgbClr val="00B050"/>
                </a:solidFill>
              </a:rPr>
              <a:t>']</a:t>
            </a:r>
            <a:endParaRPr lang="ru-RU" sz="7200" b="1">
              <a:solidFill>
                <a:srgbClr val="00B050"/>
              </a:solidFill>
            </a:endParaRPr>
          </a:p>
        </p:txBody>
      </p:sp>
      <p:sp>
        <p:nvSpPr>
          <p:cNvPr id="10245" name="Прямоугольник 8"/>
          <p:cNvSpPr>
            <a:spLocks noChangeArrowheads="1"/>
          </p:cNvSpPr>
          <p:nvPr/>
        </p:nvSpPr>
        <p:spPr bwMode="auto">
          <a:xfrm>
            <a:off x="2214563" y="2924175"/>
            <a:ext cx="31496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/>
              <a:t>Согласный</a:t>
            </a:r>
          </a:p>
          <a:p>
            <a:endParaRPr lang="ru-RU" sz="2800" b="1"/>
          </a:p>
          <a:p>
            <a:pPr>
              <a:buFont typeface="Wingdings" pitchFamily="2" charset="2"/>
              <a:buNone/>
            </a:pPr>
            <a:r>
              <a:rPr lang="ru-RU" sz="2800" b="1"/>
              <a:t>       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987675" y="3644900"/>
            <a:ext cx="2909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Глухой парный</a:t>
            </a:r>
            <a:endParaRPr lang="ru-RU" sz="280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572000" y="4437063"/>
            <a:ext cx="3089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Всегда мягкий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22541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1" name="Group 8"/>
          <p:cNvGrpSpPr>
            <a:grpSpLocks/>
          </p:cNvGrpSpPr>
          <p:nvPr/>
        </p:nvGrpSpPr>
        <p:grpSpPr bwMode="auto">
          <a:xfrm>
            <a:off x="2514600" y="2667000"/>
            <a:ext cx="3532188" cy="3408363"/>
            <a:chOff x="3237" y="1660"/>
            <a:chExt cx="2225" cy="2147"/>
          </a:xfrm>
        </p:grpSpPr>
        <p:grpSp>
          <p:nvGrpSpPr>
            <p:cNvPr id="22533" name="Group 9"/>
            <p:cNvGrpSpPr>
              <a:grpSpLocks/>
            </p:cNvGrpSpPr>
            <p:nvPr/>
          </p:nvGrpSpPr>
          <p:grpSpPr bwMode="auto">
            <a:xfrm>
              <a:off x="3237" y="1660"/>
              <a:ext cx="2134" cy="1349"/>
              <a:chOff x="3237" y="1660"/>
              <a:chExt cx="2134" cy="1349"/>
            </a:xfrm>
          </p:grpSpPr>
          <p:sp>
            <p:nvSpPr>
              <p:cNvPr id="22535" name="Freeform 10"/>
              <p:cNvSpPr>
                <a:spLocks/>
              </p:cNvSpPr>
              <p:nvPr/>
            </p:nvSpPr>
            <p:spPr bwMode="auto">
              <a:xfrm>
                <a:off x="3878" y="1661"/>
                <a:ext cx="812" cy="1348"/>
              </a:xfrm>
              <a:custGeom>
                <a:avLst/>
                <a:gdLst>
                  <a:gd name="T0" fmla="*/ 822 w 822"/>
                  <a:gd name="T1" fmla="*/ 1038 h 1492"/>
                  <a:gd name="T2" fmla="*/ 301 w 822"/>
                  <a:gd name="T3" fmla="*/ 1431 h 1492"/>
                  <a:gd name="T4" fmla="*/ 21 w 822"/>
                  <a:gd name="T5" fmla="*/ 1402 h 1492"/>
                  <a:gd name="T6" fmla="*/ 174 w 822"/>
                  <a:gd name="T7" fmla="*/ 971 h 1492"/>
                  <a:gd name="T8" fmla="*/ 601 w 822"/>
                  <a:gd name="T9" fmla="*/ 0 h 1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2"/>
                  <a:gd name="T16" fmla="*/ 0 h 1492"/>
                  <a:gd name="T17" fmla="*/ 822 w 822"/>
                  <a:gd name="T18" fmla="*/ 1492 h 1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2" h="1492">
                    <a:moveTo>
                      <a:pt x="822" y="1038"/>
                    </a:moveTo>
                    <a:cubicBezTo>
                      <a:pt x="735" y="1103"/>
                      <a:pt x="434" y="1370"/>
                      <a:pt x="301" y="1431"/>
                    </a:cubicBezTo>
                    <a:cubicBezTo>
                      <a:pt x="168" y="1492"/>
                      <a:pt x="42" y="1479"/>
                      <a:pt x="21" y="1402"/>
                    </a:cubicBezTo>
                    <a:cubicBezTo>
                      <a:pt x="0" y="1325"/>
                      <a:pt x="78" y="1204"/>
                      <a:pt x="174" y="971"/>
                    </a:cubicBezTo>
                    <a:cubicBezTo>
                      <a:pt x="271" y="737"/>
                      <a:pt x="512" y="202"/>
                      <a:pt x="601" y="0"/>
                    </a:cubicBez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6" name="Freeform 11"/>
              <p:cNvSpPr>
                <a:spLocks/>
              </p:cNvSpPr>
              <p:nvPr/>
            </p:nvSpPr>
            <p:spPr bwMode="auto">
              <a:xfrm>
                <a:off x="3237" y="1706"/>
                <a:ext cx="812" cy="1303"/>
              </a:xfrm>
              <a:custGeom>
                <a:avLst/>
                <a:gdLst>
                  <a:gd name="T0" fmla="*/ 822 w 822"/>
                  <a:gd name="T1" fmla="*/ 1038 h 1492"/>
                  <a:gd name="T2" fmla="*/ 301 w 822"/>
                  <a:gd name="T3" fmla="*/ 1431 h 1492"/>
                  <a:gd name="T4" fmla="*/ 21 w 822"/>
                  <a:gd name="T5" fmla="*/ 1402 h 1492"/>
                  <a:gd name="T6" fmla="*/ 174 w 822"/>
                  <a:gd name="T7" fmla="*/ 971 h 1492"/>
                  <a:gd name="T8" fmla="*/ 601 w 822"/>
                  <a:gd name="T9" fmla="*/ 0 h 1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2"/>
                  <a:gd name="T16" fmla="*/ 0 h 1492"/>
                  <a:gd name="T17" fmla="*/ 822 w 822"/>
                  <a:gd name="T18" fmla="*/ 1492 h 1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2" h="1492">
                    <a:moveTo>
                      <a:pt x="822" y="1038"/>
                    </a:moveTo>
                    <a:cubicBezTo>
                      <a:pt x="735" y="1103"/>
                      <a:pt x="434" y="1370"/>
                      <a:pt x="301" y="1431"/>
                    </a:cubicBezTo>
                    <a:cubicBezTo>
                      <a:pt x="168" y="1492"/>
                      <a:pt x="42" y="1479"/>
                      <a:pt x="21" y="1402"/>
                    </a:cubicBezTo>
                    <a:cubicBezTo>
                      <a:pt x="0" y="1325"/>
                      <a:pt x="78" y="1204"/>
                      <a:pt x="174" y="971"/>
                    </a:cubicBezTo>
                    <a:cubicBezTo>
                      <a:pt x="271" y="737"/>
                      <a:pt x="512" y="202"/>
                      <a:pt x="601" y="0"/>
                    </a:cubicBez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7" name="Freeform 12"/>
              <p:cNvSpPr>
                <a:spLocks/>
              </p:cNvSpPr>
              <p:nvPr/>
            </p:nvSpPr>
            <p:spPr bwMode="auto">
              <a:xfrm>
                <a:off x="4559" y="1706"/>
                <a:ext cx="812" cy="1303"/>
              </a:xfrm>
              <a:custGeom>
                <a:avLst/>
                <a:gdLst>
                  <a:gd name="T0" fmla="*/ 822 w 822"/>
                  <a:gd name="T1" fmla="*/ 1038 h 1492"/>
                  <a:gd name="T2" fmla="*/ 301 w 822"/>
                  <a:gd name="T3" fmla="*/ 1431 h 1492"/>
                  <a:gd name="T4" fmla="*/ 21 w 822"/>
                  <a:gd name="T5" fmla="*/ 1402 h 1492"/>
                  <a:gd name="T6" fmla="*/ 174 w 822"/>
                  <a:gd name="T7" fmla="*/ 971 h 1492"/>
                  <a:gd name="T8" fmla="*/ 601 w 822"/>
                  <a:gd name="T9" fmla="*/ 0 h 1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2"/>
                  <a:gd name="T16" fmla="*/ 0 h 1492"/>
                  <a:gd name="T17" fmla="*/ 822 w 822"/>
                  <a:gd name="T18" fmla="*/ 1492 h 1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2" h="1492">
                    <a:moveTo>
                      <a:pt x="822" y="1038"/>
                    </a:moveTo>
                    <a:cubicBezTo>
                      <a:pt x="735" y="1103"/>
                      <a:pt x="434" y="1370"/>
                      <a:pt x="301" y="1431"/>
                    </a:cubicBezTo>
                    <a:cubicBezTo>
                      <a:pt x="168" y="1492"/>
                      <a:pt x="42" y="1479"/>
                      <a:pt x="21" y="1402"/>
                    </a:cubicBezTo>
                    <a:cubicBezTo>
                      <a:pt x="0" y="1325"/>
                      <a:pt x="78" y="1204"/>
                      <a:pt x="174" y="971"/>
                    </a:cubicBezTo>
                    <a:cubicBezTo>
                      <a:pt x="271" y="737"/>
                      <a:pt x="512" y="202"/>
                      <a:pt x="601" y="0"/>
                    </a:cubicBezTo>
                  </a:path>
                </a:pathLst>
              </a:cu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AutoShape 13"/>
              <p:cNvSpPr>
                <a:spLocks noChangeArrowheads="1"/>
              </p:cNvSpPr>
              <p:nvPr/>
            </p:nvSpPr>
            <p:spPr bwMode="auto">
              <a:xfrm>
                <a:off x="3787" y="1660"/>
                <a:ext cx="91" cy="91"/>
              </a:xfrm>
              <a:prstGeom prst="flowChartConnector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9" name="AutoShape 14"/>
              <p:cNvSpPr>
                <a:spLocks noChangeArrowheads="1"/>
              </p:cNvSpPr>
              <p:nvPr/>
            </p:nvSpPr>
            <p:spPr bwMode="auto">
              <a:xfrm>
                <a:off x="4376" y="1661"/>
                <a:ext cx="91" cy="91"/>
              </a:xfrm>
              <a:prstGeom prst="flowChartConnector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40" name="AutoShape 15"/>
              <p:cNvSpPr>
                <a:spLocks noChangeArrowheads="1"/>
              </p:cNvSpPr>
              <p:nvPr/>
            </p:nvSpPr>
            <p:spPr bwMode="auto">
              <a:xfrm>
                <a:off x="5103" y="1661"/>
                <a:ext cx="91" cy="91"/>
              </a:xfrm>
              <a:prstGeom prst="flowChartConnector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2534" name="Freeform 16"/>
            <p:cNvSpPr>
              <a:spLocks/>
            </p:cNvSpPr>
            <p:nvPr/>
          </p:nvSpPr>
          <p:spPr bwMode="auto">
            <a:xfrm>
              <a:off x="4744" y="2664"/>
              <a:ext cx="718" cy="1143"/>
            </a:xfrm>
            <a:custGeom>
              <a:avLst/>
              <a:gdLst>
                <a:gd name="T0" fmla="*/ 718 w 718"/>
                <a:gd name="T1" fmla="*/ 113 h 1095"/>
                <a:gd name="T2" fmla="*/ 223 w 718"/>
                <a:gd name="T3" fmla="*/ 515 h 1095"/>
                <a:gd name="T4" fmla="*/ 3 w 718"/>
                <a:gd name="T5" fmla="*/ 844 h 1095"/>
                <a:gd name="T6" fmla="*/ 206 w 718"/>
                <a:gd name="T7" fmla="*/ 954 h 1095"/>
                <a:gd name="T8" fmla="*/ 554 w 718"/>
                <a:gd name="T9" fmla="*/ 0 h 10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8"/>
                <a:gd name="T16" fmla="*/ 0 h 1095"/>
                <a:gd name="T17" fmla="*/ 718 w 718"/>
                <a:gd name="T18" fmla="*/ 1095 h 10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8" h="1095">
                  <a:moveTo>
                    <a:pt x="718" y="113"/>
                  </a:moveTo>
                  <a:cubicBezTo>
                    <a:pt x="636" y="180"/>
                    <a:pt x="342" y="393"/>
                    <a:pt x="223" y="515"/>
                  </a:cubicBezTo>
                  <a:cubicBezTo>
                    <a:pt x="104" y="637"/>
                    <a:pt x="6" y="771"/>
                    <a:pt x="3" y="844"/>
                  </a:cubicBezTo>
                  <a:cubicBezTo>
                    <a:pt x="0" y="917"/>
                    <a:pt x="114" y="1095"/>
                    <a:pt x="206" y="954"/>
                  </a:cubicBezTo>
                  <a:cubicBezTo>
                    <a:pt x="298" y="813"/>
                    <a:pt x="482" y="199"/>
                    <a:pt x="554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9" name="AutoShape 17"/>
          <p:cNvSpPr>
            <a:spLocks noChangeArrowheads="1"/>
          </p:cNvSpPr>
          <p:nvPr/>
        </p:nvSpPr>
        <p:spPr bwMode="auto">
          <a:xfrm rot="-8724836">
            <a:off x="3657600" y="2895600"/>
            <a:ext cx="649288" cy="106363"/>
          </a:xfrm>
          <a:prstGeom prst="homePlate">
            <a:avLst>
              <a:gd name="adj" fmla="val 152611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65 -0.02986 C -0.04427 0.0125 -0.10903 0.1713 -0.12223 0.22384 C -0.13542 0.27616 -0.12934 0.29028 -0.10799 0.28495 C -0.08664 0.27963 -0.01736 0.21158 0.00642 0.19213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03 -0.04097 C 0.06649 0.0088 -0.01042 0.22153 -0.00087 0.25695 C 0.00868 0.29259 0.1085 0.19005 0.13732 0.17245 " pathEditMode="relative" rAng="0" ptsTypes="aaa">
                                      <p:cBhvr>
                                        <p:cTn id="9" dur="3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406 -0.05208 C 0.20607 -0.0294 0.18021 0.0382 0.16493 0.08357 C 0.14965 0.12894 0.12951 0.19144 0.12205 0.2206 C 0.11458 0.24954 0.11632 0.25046 0.12048 0.25857 C 0.12465 0.26667 0.1276 0.28264 0.14739 0.26898 C 0.16718 0.25533 0.23385 0.15394 0.23941 0.17616 C 0.24496 0.19838 0.19583 0.37523 0.18055 0.40232 C 0.16527 0.4294 0.13246 0.3706 0.14722 0.33889 C 0.16198 0.30718 0.24392 0.2382 0.26944 0.21204 " pathEditMode="relative" rAng="0" ptsTypes="aaaaaaaaa">
                                      <p:cBhvr>
                                        <p:cTn id="12" dur="5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9" grpId="0" animBg="1"/>
      <p:bldP spid="8209" grpId="1" animBg="1"/>
      <p:bldP spid="8209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341313" y="476250"/>
            <a:ext cx="8605837" cy="4392613"/>
            <a:chOff x="158" y="300"/>
            <a:chExt cx="5421" cy="2767"/>
          </a:xfrm>
        </p:grpSpPr>
        <p:sp>
          <p:nvSpPr>
            <p:cNvPr id="23569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0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1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6" descr="http://im6-tub-ru.yandex.net/i?id=261503869-10-72&amp;n=1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63" y="857250"/>
            <a:ext cx="464343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524000" y="4149725"/>
          <a:ext cx="6504385" cy="1656184"/>
        </p:xfrm>
        <a:graphic>
          <a:graphicData uri="http://schemas.openxmlformats.org/drawingml/2006/table">
            <a:tbl>
              <a:tblPr/>
              <a:tblGrid>
                <a:gridCol w="1651966"/>
                <a:gridCol w="1617473"/>
                <a:gridCol w="1617473"/>
                <a:gridCol w="1617473"/>
              </a:tblGrid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341313" y="476250"/>
            <a:ext cx="8605837" cy="4392613"/>
            <a:chOff x="158" y="300"/>
            <a:chExt cx="5421" cy="2767"/>
          </a:xfrm>
        </p:grpSpPr>
        <p:sp>
          <p:nvSpPr>
            <p:cNvPr id="24605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6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7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6" descr="http://im6-tub-ru.yandex.net/i?id=261503869-10-72&amp;n=1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63" y="857250"/>
            <a:ext cx="464343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84213" y="4149725"/>
          <a:ext cx="1800200" cy="1872208"/>
        </p:xfrm>
        <a:graphic>
          <a:graphicData uri="http://schemas.openxmlformats.org/drawingml/2006/table">
            <a:tbl>
              <a:tblPr/>
              <a:tblGrid>
                <a:gridCol w="1800200"/>
              </a:tblGrid>
              <a:tr h="1872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484438" y="4149725"/>
          <a:ext cx="1656184" cy="1872208"/>
        </p:xfrm>
        <a:graphic>
          <a:graphicData uri="http://schemas.openxmlformats.org/drawingml/2006/table">
            <a:tbl>
              <a:tblPr/>
              <a:tblGrid>
                <a:gridCol w="1656184"/>
              </a:tblGrid>
              <a:tr h="1872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140200" y="4149725"/>
          <a:ext cx="1656184" cy="1872208"/>
        </p:xfrm>
        <a:graphic>
          <a:graphicData uri="http://schemas.openxmlformats.org/drawingml/2006/table">
            <a:tbl>
              <a:tblPr/>
              <a:tblGrid>
                <a:gridCol w="1656184"/>
              </a:tblGrid>
              <a:tr h="1872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795963" y="4149725"/>
          <a:ext cx="1584176" cy="1872208"/>
        </p:xfrm>
        <a:graphic>
          <a:graphicData uri="http://schemas.openxmlformats.org/drawingml/2006/table">
            <a:tbl>
              <a:tblPr/>
              <a:tblGrid>
                <a:gridCol w="1584176"/>
              </a:tblGrid>
              <a:tr h="1872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341313" y="476250"/>
            <a:ext cx="8605837" cy="4392613"/>
            <a:chOff x="158" y="300"/>
            <a:chExt cx="5421" cy="2767"/>
          </a:xfrm>
        </p:grpSpPr>
        <p:sp>
          <p:nvSpPr>
            <p:cNvPr id="25619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0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1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088" y="4071938"/>
          <a:ext cx="7632847" cy="1785950"/>
        </p:xfrm>
        <a:graphic>
          <a:graphicData uri="http://schemas.openxmlformats.org/drawingml/2006/table">
            <a:tbl>
              <a:tblPr/>
              <a:tblGrid>
                <a:gridCol w="1552503"/>
                <a:gridCol w="1520086"/>
                <a:gridCol w="1520086"/>
                <a:gridCol w="1520086"/>
                <a:gridCol w="1520086"/>
              </a:tblGrid>
              <a:tr h="1785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18" name="Рисунок 8" descr="http://im3-tub-ru.yandex.net/i?id=362076506-24-72&amp;n=1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63" y="857250"/>
            <a:ext cx="378618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24">
  <a:themeElements>
    <a:clrScheme name="024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0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4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333399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078">
  <a:themeElements>
    <a:clrScheme name="">
      <a:dk1>
        <a:srgbClr val="000000"/>
      </a:dk1>
      <a:lt1>
        <a:srgbClr val="6699FF"/>
      </a:lt1>
      <a:dk2>
        <a:srgbClr val="1C1C1C"/>
      </a:dk2>
      <a:lt2>
        <a:srgbClr val="4D4D4D"/>
      </a:lt2>
      <a:accent1>
        <a:srgbClr val="CC0066"/>
      </a:accent1>
      <a:accent2>
        <a:srgbClr val="FF99CC"/>
      </a:accent2>
      <a:accent3>
        <a:srgbClr val="B8CAFF"/>
      </a:accent3>
      <a:accent4>
        <a:srgbClr val="000000"/>
      </a:accent4>
      <a:accent5>
        <a:srgbClr val="E2AAB8"/>
      </a:accent5>
      <a:accent6>
        <a:srgbClr val="E78AB9"/>
      </a:accent6>
      <a:hlink>
        <a:srgbClr val="9933FF"/>
      </a:hlink>
      <a:folHlink>
        <a:srgbClr val="44C63A"/>
      </a:folHlink>
    </a:clrScheme>
    <a:fontScheme name="07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78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6699FF"/>
      </a:lt1>
      <a:dk2>
        <a:srgbClr val="1C1C1C"/>
      </a:dk2>
      <a:lt2>
        <a:srgbClr val="4D4D4D"/>
      </a:lt2>
      <a:accent1>
        <a:srgbClr val="CC0066"/>
      </a:accent1>
      <a:accent2>
        <a:srgbClr val="FF99CC"/>
      </a:accent2>
      <a:accent3>
        <a:srgbClr val="B8CAFF"/>
      </a:accent3>
      <a:accent4>
        <a:srgbClr val="000000"/>
      </a:accent4>
      <a:accent5>
        <a:srgbClr val="E2AAB8"/>
      </a:accent5>
      <a:accent6>
        <a:srgbClr val="E78AB9"/>
      </a:accent6>
      <a:hlink>
        <a:srgbClr val="9933FF"/>
      </a:hlink>
      <a:folHlink>
        <a:srgbClr val="44C63A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презентации ирис</Template>
  <TotalTime>747</TotalTime>
  <Words>120</Words>
  <Application>Microsoft Office PowerPoint</Application>
  <PresentationFormat>Экран (4:3)</PresentationFormat>
  <Paragraphs>50</Paragraphs>
  <Slides>15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024</vt:lpstr>
      <vt:lpstr>1_colormaster</vt:lpstr>
      <vt:lpstr>078</vt:lpstr>
      <vt:lpstr>2_colormaster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Кочубей</dc:creator>
  <cp:lastModifiedBy>Немченко</cp:lastModifiedBy>
  <cp:revision>51</cp:revision>
  <dcterms:created xsi:type="dcterms:W3CDTF">2010-01-27T13:48:20Z</dcterms:created>
  <dcterms:modified xsi:type="dcterms:W3CDTF">2012-11-04T19:05:44Z</dcterms:modified>
</cp:coreProperties>
</file>